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17DF-3B71-4825-B7E4-C00269ADDE75}" type="datetimeFigureOut">
              <a:rPr lang="en-IN" smtClean="0"/>
              <a:t>24-07-2018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D29A-22BF-49CC-8ABF-979DDEF883D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8565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17DF-3B71-4825-B7E4-C00269ADDE75}" type="datetimeFigureOut">
              <a:rPr lang="en-IN" smtClean="0"/>
              <a:t>24-07-2018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D29A-22BF-49CC-8ABF-979DDEF883D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321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17DF-3B71-4825-B7E4-C00269ADDE75}" type="datetimeFigureOut">
              <a:rPr lang="en-IN" smtClean="0"/>
              <a:t>24-07-2018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D29A-22BF-49CC-8ABF-979DDEF883D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5096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17DF-3B71-4825-B7E4-C00269ADDE75}" type="datetimeFigureOut">
              <a:rPr lang="en-IN" smtClean="0"/>
              <a:t>24-07-2018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D29A-22BF-49CC-8ABF-979DDEF883D7}" type="slidenum">
              <a:rPr lang="en-IN" smtClean="0"/>
              <a:t>‹#›</a:t>
            </a:fld>
            <a:endParaRPr lang="en-IN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3874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17DF-3B71-4825-B7E4-C00269ADDE75}" type="datetimeFigureOut">
              <a:rPr lang="en-IN" smtClean="0"/>
              <a:t>24-07-2018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D29A-22BF-49CC-8ABF-979DDEF883D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1265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17DF-3B71-4825-B7E4-C00269ADDE75}" type="datetimeFigureOut">
              <a:rPr lang="en-IN" smtClean="0"/>
              <a:t>24-07-2018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D29A-22BF-49CC-8ABF-979DDEF883D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3886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17DF-3B71-4825-B7E4-C00269ADDE75}" type="datetimeFigureOut">
              <a:rPr lang="en-IN" smtClean="0"/>
              <a:t>24-07-2018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D29A-22BF-49CC-8ABF-979DDEF883D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6261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17DF-3B71-4825-B7E4-C00269ADDE75}" type="datetimeFigureOut">
              <a:rPr lang="en-IN" smtClean="0"/>
              <a:t>24-07-2018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D29A-22BF-49CC-8ABF-979DDEF883D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9216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17DF-3B71-4825-B7E4-C00269ADDE75}" type="datetimeFigureOut">
              <a:rPr lang="en-IN" smtClean="0"/>
              <a:t>24-07-2018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D29A-22BF-49CC-8ABF-979DDEF883D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01219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17DF-3B71-4825-B7E4-C00269ADDE75}" type="datetimeFigureOut">
              <a:rPr lang="en-IN" smtClean="0"/>
              <a:t>24-07-2018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D29A-22BF-49CC-8ABF-979DDEF883D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6702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17DF-3B71-4825-B7E4-C00269ADDE75}" type="datetimeFigureOut">
              <a:rPr lang="en-IN" smtClean="0"/>
              <a:t>24-07-2018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D29A-22BF-49CC-8ABF-979DDEF883D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4920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17DF-3B71-4825-B7E4-C00269ADDE75}" type="datetimeFigureOut">
              <a:rPr lang="en-IN" smtClean="0"/>
              <a:t>24-07-2018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D29A-22BF-49CC-8ABF-979DDEF883D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0708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17DF-3B71-4825-B7E4-C00269ADDE75}" type="datetimeFigureOut">
              <a:rPr lang="en-IN" smtClean="0"/>
              <a:t>24-07-2018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D29A-22BF-49CC-8ABF-979DDEF883D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258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17DF-3B71-4825-B7E4-C00269ADDE75}" type="datetimeFigureOut">
              <a:rPr lang="en-IN" smtClean="0"/>
              <a:t>24-07-2018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D29A-22BF-49CC-8ABF-979DDEF883D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1607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17DF-3B71-4825-B7E4-C00269ADDE75}" type="datetimeFigureOut">
              <a:rPr lang="en-IN" smtClean="0"/>
              <a:t>24-07-2018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D29A-22BF-49CC-8ABF-979DDEF883D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7673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17DF-3B71-4825-B7E4-C00269ADDE75}" type="datetimeFigureOut">
              <a:rPr lang="en-IN" smtClean="0"/>
              <a:t>24-07-2018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D29A-22BF-49CC-8ABF-979DDEF883D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1947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17DF-3B71-4825-B7E4-C00269ADDE75}" type="datetimeFigureOut">
              <a:rPr lang="en-IN" smtClean="0"/>
              <a:t>24-07-2018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D29A-22BF-49CC-8ABF-979DDEF883D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0195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17DF-3B71-4825-B7E4-C00269ADDE75}" type="datetimeFigureOut">
              <a:rPr lang="en-IN" smtClean="0"/>
              <a:t>24-07-2018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D29A-22BF-49CC-8ABF-979DDEF883D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684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94217DF-3B71-4825-B7E4-C00269ADDE75}" type="datetimeFigureOut">
              <a:rPr lang="en-IN" smtClean="0"/>
              <a:t>24-07-2018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407D29A-22BF-49CC-8ABF-979DDEF883D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9214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  <p:sldLayoutId id="2147483809" r:id="rId17"/>
    <p:sldLayoutId id="2147483810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F4DCD-9944-4241-BF6D-07DC2DBC78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105" y="1247776"/>
            <a:ext cx="4252223" cy="2509213"/>
          </a:xfrm>
        </p:spPr>
        <p:txBody>
          <a:bodyPr/>
          <a:lstStyle/>
          <a:p>
            <a:r>
              <a:rPr lang="en-IN" dirty="0" err="1"/>
              <a:t>Aquality</a:t>
            </a:r>
            <a:r>
              <a:rPr lang="en-IN" dirty="0"/>
              <a:t> Organic Food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32838E-688C-448D-A40E-F0B283C4A1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6105" y="3886200"/>
            <a:ext cx="4240696" cy="2209800"/>
          </a:xfrm>
        </p:spPr>
        <p:txBody>
          <a:bodyPr>
            <a:normAutofit/>
          </a:bodyPr>
          <a:lstStyle/>
          <a:p>
            <a:r>
              <a:rPr lang="en-IN" dirty="0"/>
              <a:t>Aquaponics Cultivation and Marketing</a:t>
            </a:r>
          </a:p>
          <a:p>
            <a:r>
              <a:rPr lang="en-IN" dirty="0"/>
              <a:t>Name/Course/registration Number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E39DB6-1E27-4101-8C5F-ACDE8F58A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496" y="0"/>
            <a:ext cx="58175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181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B4E9F-ED12-47E6-BC8C-75AB9638CD1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39687" y="2067340"/>
            <a:ext cx="10363200" cy="4650830"/>
          </a:xfrm>
        </p:spPr>
        <p:txBody>
          <a:bodyPr>
            <a:normAutofit/>
          </a:bodyPr>
          <a:lstStyle/>
          <a:p>
            <a:r>
              <a:rPr lang="en-IN" dirty="0"/>
              <a:t>Location: West Bengal</a:t>
            </a:r>
          </a:p>
          <a:p>
            <a:pPr lvl="1"/>
            <a:r>
              <a:rPr lang="en-IN" dirty="0"/>
              <a:t>Head office and Site Office –</a:t>
            </a:r>
            <a:r>
              <a:rPr lang="en-IN" dirty="0" err="1"/>
              <a:t>Santoshpur</a:t>
            </a:r>
            <a:endParaRPr lang="en-IN" dirty="0"/>
          </a:p>
          <a:p>
            <a:r>
              <a:rPr lang="en-IN" cap="none" dirty="0"/>
              <a:t>Deal in fishery and agriculture industry by cultivating fishes and vegetables through an innovative technology </a:t>
            </a:r>
          </a:p>
          <a:p>
            <a:r>
              <a:rPr lang="en-IN" cap="none" dirty="0"/>
              <a:t>Supporting </a:t>
            </a:r>
          </a:p>
          <a:p>
            <a:pPr lvl="1"/>
            <a:r>
              <a:rPr lang="en-IN" cap="none" dirty="0"/>
              <a:t>Economic development</a:t>
            </a:r>
          </a:p>
          <a:p>
            <a:pPr lvl="1"/>
            <a:r>
              <a:rPr lang="en-IN" cap="none" dirty="0"/>
              <a:t>Community support </a:t>
            </a:r>
          </a:p>
          <a:p>
            <a:pPr lvl="1"/>
            <a:r>
              <a:rPr lang="en-IN" cap="none" dirty="0"/>
              <a:t>Environmental sustainability </a:t>
            </a:r>
          </a:p>
          <a:p>
            <a:r>
              <a:rPr lang="en-IN" cap="none" dirty="0"/>
              <a:t>Indulge in production as well marketing of produce</a:t>
            </a:r>
          </a:p>
          <a:p>
            <a:r>
              <a:rPr lang="en-IN" cap="none" dirty="0"/>
              <a:t>Indulge in exports of produce also</a:t>
            </a:r>
          </a:p>
          <a:p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557525-0A49-4A94-BFA2-821EE90F80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289" y="188354"/>
            <a:ext cx="3891936" cy="210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5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607B422-D941-483A-8538-FE9B7BFA6722}"/>
              </a:ext>
            </a:extLst>
          </p:cNvPr>
          <p:cNvSpPr/>
          <p:nvPr/>
        </p:nvSpPr>
        <p:spPr>
          <a:xfrm>
            <a:off x="1139686" y="3190462"/>
            <a:ext cx="991262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600" dirty="0"/>
              <a:t>Unique experience to buyers through walk-in purchases from live fishery and farms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600" dirty="0"/>
              <a:t>Promoting Healthy Eating - organic and clean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600" dirty="0"/>
              <a:t>Conserve Water and Chemical Free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600" dirty="0"/>
              <a:t>Production is less space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CB5D19-CDB5-4B81-A419-0F425BE9F1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887" y="0"/>
            <a:ext cx="9490226" cy="2862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279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57A90EB-CE3B-4365-A2F8-01BB508174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1782" y="1614280"/>
            <a:ext cx="3305175" cy="32956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111543-66E8-4EA7-A568-B245575899CD}"/>
              </a:ext>
            </a:extLst>
          </p:cNvPr>
          <p:cNvSpPr txBox="1"/>
          <p:nvPr/>
        </p:nvSpPr>
        <p:spPr>
          <a:xfrm>
            <a:off x="675861" y="1987826"/>
            <a:ext cx="7262191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/>
              <a:t>Fish is a local delicacy of West Bengal and consumed in both rural and urban areas forming the major target market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/>
              <a:t>Fish exports to markets like Japan, Dubai and China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/>
              <a:t>Fresh produce to be sold in supermarkets and local markets across West Bengal and neighbouring areas</a:t>
            </a: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46530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550FB7-3B88-4500-8571-E20B43C8D1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434" y="0"/>
            <a:ext cx="4969565" cy="408167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BF4451E-2407-48AA-8F43-55DAE2BFB2B0}"/>
              </a:ext>
            </a:extLst>
          </p:cNvPr>
          <p:cNvSpPr txBox="1"/>
          <p:nvPr/>
        </p:nvSpPr>
        <p:spPr>
          <a:xfrm>
            <a:off x="503583" y="1634846"/>
            <a:ext cx="658633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/>
              <a:t>THE INITIAL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/>
              <a:t>Focus on local markets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/>
              <a:t>Reasonable pricing for quality products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/>
              <a:t>Fresh products through innovative 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/>
              <a:t>Recycling waste products thus minimising carbon footprint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/>
              <a:t>Promotion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N" sz="2400" dirty="0"/>
              <a:t>Healthy lifestyle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N" sz="2400" dirty="0"/>
              <a:t>environment sustainability through saving water and soil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N" sz="2400" dirty="0"/>
              <a:t>Chemical free produce (organic in nature)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N" sz="2400" dirty="0"/>
              <a:t>Online presence to enhance awareness and marketability</a:t>
            </a:r>
          </a:p>
        </p:txBody>
      </p:sp>
    </p:spTree>
    <p:extLst>
      <p:ext uri="{BB962C8B-B14F-4D97-AF65-F5344CB8AC3E}">
        <p14:creationId xmlns:p14="http://schemas.microsoft.com/office/powerpoint/2010/main" val="1514378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93726B-FDF9-431B-963F-4286357EE801}"/>
              </a:ext>
            </a:extLst>
          </p:cNvPr>
          <p:cNvSpPr txBox="1"/>
          <p:nvPr/>
        </p:nvSpPr>
        <p:spPr>
          <a:xfrm>
            <a:off x="0" y="297284"/>
            <a:ext cx="11893538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/>
              <a:t>References</a:t>
            </a:r>
          </a:p>
          <a:p>
            <a:endParaRPr lang="en-IN" dirty="0"/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Chakravartty</a:t>
            </a: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D. et al., 2017. Role of aquaponics in the sustenance of coastal India –Aquaponics is a solution for modern agriculture in ecologically sensitive Indian mangrove Sundarbans: A Review. </a:t>
            </a:r>
            <a:r>
              <a:rPr lang="en-US" alt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 Journal of Fisheries and Aquatic Studies , </a:t>
            </a: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5(2), pp. 441-448.</a:t>
            </a:r>
            <a:endParaRPr lang="en-US" altLang="en-US" dirty="0"/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Dash, D., 2014. </a:t>
            </a:r>
            <a:r>
              <a:rPr lang="en-US" alt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Lakshadweep tops in fish consumption, Bengal 4th. </a:t>
            </a: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[Online] </a:t>
            </a:r>
            <a:b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Available at: </a:t>
            </a:r>
            <a:r>
              <a:rPr lang="en-US" altLang="en-US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https://timesofindia.indiatimes.com/india/Lakshadweep-tops-in-fish-consumption-Bengal-4th/articleshow/41653393.cms</a:t>
            </a:r>
            <a:b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[Accessed 28 June 2018].</a:t>
            </a:r>
            <a:endParaRPr lang="en-US" altLang="en-US" dirty="0"/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Ghosal, S., 2017. </a:t>
            </a:r>
            <a:r>
              <a:rPr lang="en-US" alt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West Bengal govt bags Rs 900 </a:t>
            </a:r>
            <a:r>
              <a:rPr lang="en-US" alt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</a:t>
            </a:r>
            <a:r>
              <a:rPr lang="en-US" alt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order to export fishes to Dubai, Japan, China. </a:t>
            </a: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[Online] </a:t>
            </a:r>
            <a:b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Available at: </a:t>
            </a:r>
            <a:r>
              <a:rPr lang="en-US" altLang="en-US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https://economictimes.indiatimes.com/news/economy/foreign-trade/west-bengal-govt-bags-rs-900-cr-order-to-export-fishes-to-dubai-japan-china/articleshow/57856311.cms</a:t>
            </a:r>
            <a:b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[Accessed 28 June 2018].</a:t>
            </a:r>
            <a:endParaRPr lang="en-US" altLang="en-US" dirty="0"/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Notch Up Labs LLC, 2018. </a:t>
            </a:r>
            <a:r>
              <a:rPr lang="en-US" alt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Welcome to Aquaponics In India. </a:t>
            </a: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[Online] </a:t>
            </a:r>
            <a:b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Available at: </a:t>
            </a:r>
            <a:r>
              <a:rPr lang="en-US" altLang="en-US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http://aquaponicsinindia.com/</a:t>
            </a:r>
            <a:b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[Accessed 28 June 2018].</a:t>
            </a:r>
            <a:endParaRPr lang="en-US" altLang="en-US" dirty="0"/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Patwardhan, A., 2018. </a:t>
            </a:r>
            <a:r>
              <a:rPr lang="en-US" alt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 First for North India, Organic Farming Enthusiast Sets Up Aquaponic Farm in Gurugram. </a:t>
            </a: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[Online] </a:t>
            </a:r>
            <a:b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Available at: </a:t>
            </a:r>
            <a:r>
              <a:rPr lang="en-US" altLang="en-US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https://www.thebetterindia.com/76236/organic-farming-first-aquaponic-farm-gurugram-sushant-madaan/</a:t>
            </a:r>
            <a:b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[Accessed 28 June 2018].</a:t>
            </a:r>
            <a:endParaRPr lang="en-US" altLang="en-US" dirty="0"/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Walker, C., 2017. </a:t>
            </a:r>
            <a:r>
              <a:rPr lang="en-US" alt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Aquaponics: How to Build Your Own Aquaponic System and Successfully Grow Aquaponic Plants. </a:t>
            </a: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North Charleston: CreateSpace Independent Publishing Platform.</a:t>
            </a:r>
            <a:endParaRPr lang="en-US" altLang="en-US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6620889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211</TotalTime>
  <Words>253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Tw Cen MT</vt:lpstr>
      <vt:lpstr>Droplet</vt:lpstr>
      <vt:lpstr>Aquality Organic Food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Aquality Organic Food</dc:title>
  <cp:lastModifiedBy>User</cp:lastModifiedBy>
  <cp:revision>2</cp:revision>
  <dcterms:created xsi:type="dcterms:W3CDTF">2018-06-28T03:43:57Z</dcterms:created>
  <dcterms:modified xsi:type="dcterms:W3CDTF">2018-07-24T08:57:42Z</dcterms:modified>
</cp:coreProperties>
</file>